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smtClean="0"/>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86667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C4FC43F-3C8D-4486-A92B-811528B8B6F6}" type="datetimeFigureOut">
              <a:rPr lang="en-US" smtClean="0"/>
              <a:t>11/19/2016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418668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smtClean="0"/>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462924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smtClean="0"/>
              <a:t>Образец заголовка</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ru-RU" smtClean="0"/>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91239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1337469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4826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smtClean="0"/>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428081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024937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84690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183636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30578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0C4FC43F-3C8D-4486-A92B-811528B8B6F6}" type="datetimeFigureOut">
              <a:rPr lang="en-US" smtClean="0"/>
              <a:t>11/19/2016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4353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0C4FC43F-3C8D-4486-A92B-811528B8B6F6}" type="datetimeFigureOut">
              <a:rPr lang="en-US" smtClean="0"/>
              <a:t>11/19/2016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63199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7" name="Date Placeholder 2"/>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177558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74334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7" name="Date Placeholder 4"/>
          <p:cNvSpPr>
            <a:spLocks noGrp="1"/>
          </p:cNvSpPr>
          <p:nvPr>
            <p:ph type="dt" sz="half" idx="10"/>
          </p:nvPr>
        </p:nvSpPr>
        <p:spPr/>
        <p:txBody>
          <a:bodyPr/>
          <a:lstStyle/>
          <a:p>
            <a:fld id="{0C4FC43F-3C8D-4486-A92B-811528B8B6F6}" type="datetimeFigureOut">
              <a:rPr lang="en-US" smtClean="0"/>
              <a:t>11/19/2016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588007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C4FC43F-3C8D-4486-A92B-811528B8B6F6}" type="datetimeFigureOut">
              <a:rPr lang="en-US" smtClean="0"/>
              <a:t>11/19/2016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15510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smtClean="0"/>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C4FC43F-3C8D-4486-A92B-811528B8B6F6}" type="datetimeFigureOut">
              <a:rPr lang="en-US" smtClean="0"/>
              <a:t>11/19/2016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FA875B9-CE79-4BC2-8E21-7B2B65BBF646}" type="slidenum">
              <a:rPr lang="en-US" smtClean="0"/>
              <a:t>‹#›</a:t>
            </a:fld>
            <a:endParaRPr lang="en-US"/>
          </a:p>
        </p:txBody>
      </p:sp>
    </p:spTree>
    <p:extLst>
      <p:ext uri="{BB962C8B-B14F-4D97-AF65-F5344CB8AC3E}">
        <p14:creationId xmlns:p14="http://schemas.microsoft.com/office/powerpoint/2010/main" val="26995528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ka.wikipedia.org/wiki/%E1%83%A5%E1%83%90%E1%83%9A%E1%83%A6%E1%83%9B%E1%83%94%E1%83%A0%E1%83%97%E1%83%98" TargetMode="External"/><Relationship Id="rId2" Type="http://schemas.openxmlformats.org/officeDocument/2006/relationships/hyperlink" Target="https://ka.wikipedia.org/wiki/%E1%83%A5%E1%83%90%E1%83%A0%E1%83%97%E1%83%A3%E1%83%9A%E1%83%98_%E1%83%9B%E1%83%98%E1%83%97%E1%83%9D%E1%83%9A%E1%83%9D%E1%83%92%E1%83%98%E1%83%90" TargetMode="External"/><Relationship Id="rId1" Type="http://schemas.openxmlformats.org/officeDocument/2006/relationships/slideLayout" Target="../slideLayouts/slideLayout2.xml"/><Relationship Id="rId6" Type="http://schemas.openxmlformats.org/officeDocument/2006/relationships/hyperlink" Target="https://ka.wikipedia.org/wiki/%E1%83%90%E1%83%9B%E1%83%98%E1%83%A0%E1%83%90%E1%83%9C%E1%83%98_(%E1%83%9B%E1%83%98%E1%83%97%E1%83%9D%E1%83%9A%E1%83%9D%E1%83%92%E1%83%98%E1%83%90)" TargetMode="External"/><Relationship Id="rId5" Type="http://schemas.openxmlformats.org/officeDocument/2006/relationships/hyperlink" Target="https://ka.wikipedia.org/wiki/%E1%83%9B%E1%83%96%E1%83%94%E1%83%97%E1%83%A3%E1%83%9C%E1%83%90%E1%83%AE%E1%83%90%E1%83%95%E1%83%98" TargetMode="External"/><Relationship Id="rId4" Type="http://schemas.openxmlformats.org/officeDocument/2006/relationships/hyperlink" Target="https://ka.wikipedia.org/wiki/%E1%83%A1%E1%83%90%E1%83%A5%E1%83%90%E1%83%A0%E1%83%97%E1%83%95%E1%83%94%E1%83%9A%E1%83%9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314" y="-438376"/>
            <a:ext cx="9144000" cy="2387600"/>
          </a:xfrm>
        </p:spPr>
        <p:txBody>
          <a:bodyPr/>
          <a:lstStyle/>
          <a:p>
            <a:r>
              <a:rPr lang="en-US" dirty="0" smtClean="0"/>
              <a:t>Welcome</a:t>
            </a:r>
            <a:endParaRPr lang="en-US" dirty="0"/>
          </a:p>
        </p:txBody>
      </p:sp>
      <p:sp>
        <p:nvSpPr>
          <p:cNvPr id="3" name="Subtitle 2"/>
          <p:cNvSpPr>
            <a:spLocks noGrp="1"/>
          </p:cNvSpPr>
          <p:nvPr>
            <p:ph type="subTitle" idx="1"/>
          </p:nvPr>
        </p:nvSpPr>
        <p:spPr>
          <a:xfrm>
            <a:off x="0" y="2743201"/>
            <a:ext cx="12453258" cy="2206170"/>
          </a:xfrm>
        </p:spPr>
        <p:txBody>
          <a:bodyPr/>
          <a:lstStyle/>
          <a:p>
            <a:r>
              <a:rPr lang="ka-GE" dirty="0" smtClean="0"/>
              <a:t> 		</a:t>
            </a:r>
            <a:r>
              <a:rPr lang="en-US" dirty="0" smtClean="0"/>
              <a:t>Presentation By 1</a:t>
            </a:r>
            <a:r>
              <a:rPr lang="en-US" baseline="30000" dirty="0" smtClean="0"/>
              <a:t>st</a:t>
            </a:r>
            <a:r>
              <a:rPr lang="en-US" dirty="0" smtClean="0"/>
              <a:t> Classical Gymnasium’s </a:t>
            </a:r>
            <a:r>
              <a:rPr lang="ka-GE" dirty="0" smtClean="0"/>
              <a:t>‘</a:t>
            </a:r>
            <a:r>
              <a:rPr lang="en-US" dirty="0" smtClean="0"/>
              <a:t>Community of Python(L.N.C)</a:t>
            </a:r>
            <a:r>
              <a:rPr lang="ka-GE" dirty="0" smtClean="0"/>
              <a:t>’</a:t>
            </a:r>
          </a:p>
          <a:p>
            <a:r>
              <a:rPr lang="ka-GE" dirty="0" smtClean="0"/>
              <a:t>	პრეზენტაციას წარმოგიდგენთ 1 კლასიკური გიმნაზიის ‘პითონის საზოგადოება(ლ.ნ.ც)’</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25" y="3978275"/>
            <a:ext cx="8286750" cy="2743200"/>
          </a:xfrm>
          <a:prstGeom prst="rect">
            <a:avLst/>
          </a:prstGeom>
        </p:spPr>
      </p:pic>
    </p:spTree>
    <p:extLst>
      <p:ext uri="{BB962C8B-B14F-4D97-AF65-F5344CB8AC3E}">
        <p14:creationId xmlns:p14="http://schemas.microsoft.com/office/powerpoint/2010/main" val="2861518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play/</a:t>
            </a:r>
            <a:r>
              <a:rPr lang="ka-GE" dirty="0" smtClean="0"/>
              <a:t>წესები</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1" y="1283380"/>
            <a:ext cx="9372221" cy="5271875"/>
          </a:xfrm>
        </p:spPr>
      </p:pic>
    </p:spTree>
    <p:extLst>
      <p:ext uri="{BB962C8B-B14F-4D97-AF65-F5344CB8AC3E}">
        <p14:creationId xmlns:p14="http://schemas.microsoft.com/office/powerpoint/2010/main" val="2283598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Board&amp;Piecies</a:t>
            </a:r>
            <a:r>
              <a:rPr lang="en-US" dirty="0" smtClean="0"/>
              <a:t>/</a:t>
            </a:r>
            <a:r>
              <a:rPr lang="ka-GE" dirty="0" smtClean="0"/>
              <a:t>დაფა&amp;ფიგურები</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285224"/>
            <a:ext cx="3895238" cy="3904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772" y="2285224"/>
            <a:ext cx="6342743" cy="267754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772" y="4962767"/>
            <a:ext cx="6342743" cy="1364344"/>
          </a:xfrm>
          <a:prstGeom prst="rect">
            <a:avLst/>
          </a:prstGeom>
        </p:spPr>
      </p:pic>
    </p:spTree>
    <p:extLst>
      <p:ext uri="{BB962C8B-B14F-4D97-AF65-F5344CB8AC3E}">
        <p14:creationId xmlns:p14="http://schemas.microsoft.com/office/powerpoint/2010/main" val="2394521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Marksman/</a:t>
            </a:r>
            <a:r>
              <a:rPr lang="ka-GE" dirty="0" smtClean="0"/>
              <a:t>მშვილდოსანი</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457" y="2264963"/>
            <a:ext cx="11716204" cy="3569780"/>
          </a:xfrm>
        </p:spPr>
      </p:pic>
    </p:spTree>
    <p:extLst>
      <p:ext uri="{BB962C8B-B14F-4D97-AF65-F5344CB8AC3E}">
        <p14:creationId xmlns:p14="http://schemas.microsoft.com/office/powerpoint/2010/main" val="29757873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5836"/>
            <a:ext cx="12874172" cy="1698171"/>
          </a:xfrm>
        </p:spPr>
        <p:txBody>
          <a:bodyPr/>
          <a:lstStyle/>
          <a:p>
            <a:r>
              <a:rPr lang="en-US" dirty="0" err="1" smtClean="0"/>
              <a:t>Dali&amp;Unknown</a:t>
            </a:r>
            <a:r>
              <a:rPr lang="en-US" dirty="0" smtClean="0"/>
              <a:t> Hunter/</a:t>
            </a:r>
            <a:r>
              <a:rPr lang="ka-GE" dirty="0" smtClean="0"/>
              <a:t>დალი&amp;უცნობი მონადირე</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8086" y="2474007"/>
            <a:ext cx="11364674" cy="3447822"/>
          </a:xfrm>
        </p:spPr>
      </p:pic>
    </p:spTree>
    <p:extLst>
      <p:ext uri="{BB962C8B-B14F-4D97-AF65-F5344CB8AC3E}">
        <p14:creationId xmlns:p14="http://schemas.microsoft.com/office/powerpoint/2010/main" val="2836289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797" y="83126"/>
            <a:ext cx="8253350" cy="6774873"/>
          </a:xfrm>
        </p:spPr>
      </p:pic>
      <p:pic>
        <p:nvPicPr>
          <p:cNvPr id="9" name="Рисунок 8"/>
          <p:cNvPicPr>
            <a:picLocks noChangeAspect="1"/>
          </p:cNvPicPr>
          <p:nvPr/>
        </p:nvPicPr>
        <p:blipFill>
          <a:blip r:embed="rId3"/>
          <a:stretch>
            <a:fillRect/>
          </a:stretch>
        </p:blipFill>
        <p:spPr>
          <a:xfrm>
            <a:off x="1939514" y="5776685"/>
            <a:ext cx="545867" cy="696849"/>
          </a:xfrm>
          <a:prstGeom prst="rect">
            <a:avLst/>
          </a:prstGeom>
        </p:spPr>
      </p:pic>
      <p:pic>
        <p:nvPicPr>
          <p:cNvPr id="11" name="Рисунок 10"/>
          <p:cNvPicPr>
            <a:picLocks noChangeAspect="1"/>
          </p:cNvPicPr>
          <p:nvPr/>
        </p:nvPicPr>
        <p:blipFill>
          <a:blip r:embed="rId3"/>
          <a:stretch>
            <a:fillRect/>
          </a:stretch>
        </p:blipFill>
        <p:spPr>
          <a:xfrm>
            <a:off x="8129857" y="5776685"/>
            <a:ext cx="545867" cy="696849"/>
          </a:xfrm>
          <a:prstGeom prst="rect">
            <a:avLst/>
          </a:prstGeom>
        </p:spPr>
      </p:pic>
      <p:pic>
        <p:nvPicPr>
          <p:cNvPr id="12" name="Рисунок 11"/>
          <p:cNvPicPr>
            <a:picLocks noChangeAspect="1"/>
          </p:cNvPicPr>
          <p:nvPr/>
        </p:nvPicPr>
        <p:blipFill>
          <a:blip r:embed="rId4"/>
          <a:stretch>
            <a:fillRect/>
          </a:stretch>
        </p:blipFill>
        <p:spPr>
          <a:xfrm>
            <a:off x="5015066" y="5776685"/>
            <a:ext cx="573877" cy="696849"/>
          </a:xfrm>
          <a:prstGeom prst="rect">
            <a:avLst/>
          </a:prstGeom>
        </p:spPr>
      </p:pic>
      <p:pic>
        <p:nvPicPr>
          <p:cNvPr id="15" name="Рисунок 14"/>
          <p:cNvPicPr>
            <a:picLocks noChangeAspect="1"/>
          </p:cNvPicPr>
          <p:nvPr/>
        </p:nvPicPr>
        <p:blipFill>
          <a:blip r:embed="rId5"/>
          <a:stretch>
            <a:fillRect/>
          </a:stretch>
        </p:blipFill>
        <p:spPr>
          <a:xfrm>
            <a:off x="4265988" y="5776685"/>
            <a:ext cx="573877" cy="696850"/>
          </a:xfrm>
          <a:prstGeom prst="rect">
            <a:avLst/>
          </a:prstGeom>
        </p:spPr>
      </p:pic>
      <p:pic>
        <p:nvPicPr>
          <p:cNvPr id="17" name="Рисунок 16"/>
          <p:cNvPicPr>
            <a:picLocks noChangeAspect="1"/>
          </p:cNvPicPr>
          <p:nvPr/>
        </p:nvPicPr>
        <p:blipFill>
          <a:blip r:embed="rId5"/>
          <a:stretch>
            <a:fillRect/>
          </a:stretch>
        </p:blipFill>
        <p:spPr>
          <a:xfrm>
            <a:off x="5764144" y="5776683"/>
            <a:ext cx="573877" cy="696851"/>
          </a:xfrm>
          <a:prstGeom prst="rect">
            <a:avLst/>
          </a:prstGeom>
        </p:spPr>
      </p:pic>
      <p:pic>
        <p:nvPicPr>
          <p:cNvPr id="18" name="Рисунок 17"/>
          <p:cNvPicPr>
            <a:picLocks noChangeAspect="1"/>
          </p:cNvPicPr>
          <p:nvPr/>
        </p:nvPicPr>
        <p:blipFill>
          <a:blip r:embed="rId6"/>
          <a:stretch>
            <a:fillRect/>
          </a:stretch>
        </p:blipFill>
        <p:spPr>
          <a:xfrm>
            <a:off x="3582593" y="5776683"/>
            <a:ext cx="529257" cy="696851"/>
          </a:xfrm>
          <a:prstGeom prst="rect">
            <a:avLst/>
          </a:prstGeom>
        </p:spPr>
      </p:pic>
      <p:pic>
        <p:nvPicPr>
          <p:cNvPr id="19" name="Рисунок 18"/>
          <p:cNvPicPr>
            <a:picLocks noChangeAspect="1"/>
          </p:cNvPicPr>
          <p:nvPr/>
        </p:nvPicPr>
        <p:blipFill>
          <a:blip r:embed="rId6"/>
          <a:stretch>
            <a:fillRect/>
          </a:stretch>
        </p:blipFill>
        <p:spPr>
          <a:xfrm>
            <a:off x="6620472" y="5776682"/>
            <a:ext cx="529257" cy="696851"/>
          </a:xfrm>
          <a:prstGeom prst="rect">
            <a:avLst/>
          </a:prstGeom>
        </p:spPr>
      </p:pic>
      <p:pic>
        <p:nvPicPr>
          <p:cNvPr id="21" name="Рисунок 20"/>
          <p:cNvPicPr>
            <a:picLocks noChangeAspect="1"/>
          </p:cNvPicPr>
          <p:nvPr/>
        </p:nvPicPr>
        <p:blipFill>
          <a:blip r:embed="rId6"/>
          <a:stretch>
            <a:fillRect/>
          </a:stretch>
        </p:blipFill>
        <p:spPr>
          <a:xfrm>
            <a:off x="2767832" y="5776681"/>
            <a:ext cx="529257" cy="696851"/>
          </a:xfrm>
          <a:prstGeom prst="rect">
            <a:avLst/>
          </a:prstGeom>
        </p:spPr>
      </p:pic>
      <p:pic>
        <p:nvPicPr>
          <p:cNvPr id="22" name="Рисунок 21"/>
          <p:cNvPicPr>
            <a:picLocks noChangeAspect="1"/>
          </p:cNvPicPr>
          <p:nvPr/>
        </p:nvPicPr>
        <p:blipFill>
          <a:blip r:embed="rId6"/>
          <a:stretch>
            <a:fillRect/>
          </a:stretch>
        </p:blipFill>
        <p:spPr>
          <a:xfrm>
            <a:off x="7380779" y="5776681"/>
            <a:ext cx="529257" cy="696851"/>
          </a:xfrm>
          <a:prstGeom prst="rect">
            <a:avLst/>
          </a:prstGeom>
        </p:spPr>
      </p:pic>
      <p:pic>
        <p:nvPicPr>
          <p:cNvPr id="23" name="Рисунок 22"/>
          <p:cNvPicPr>
            <a:picLocks noChangeAspect="1"/>
          </p:cNvPicPr>
          <p:nvPr/>
        </p:nvPicPr>
        <p:blipFill>
          <a:blip r:embed="rId7"/>
          <a:stretch>
            <a:fillRect/>
          </a:stretch>
        </p:blipFill>
        <p:spPr>
          <a:xfrm>
            <a:off x="1939514" y="496346"/>
            <a:ext cx="583598" cy="696852"/>
          </a:xfrm>
          <a:prstGeom prst="rect">
            <a:avLst/>
          </a:prstGeom>
        </p:spPr>
      </p:pic>
      <p:pic>
        <p:nvPicPr>
          <p:cNvPr id="25" name="Рисунок 24"/>
          <p:cNvPicPr>
            <a:picLocks noChangeAspect="1"/>
          </p:cNvPicPr>
          <p:nvPr/>
        </p:nvPicPr>
        <p:blipFill>
          <a:blip r:embed="rId7"/>
          <a:stretch>
            <a:fillRect/>
          </a:stretch>
        </p:blipFill>
        <p:spPr>
          <a:xfrm>
            <a:off x="8108993" y="496346"/>
            <a:ext cx="583598" cy="696852"/>
          </a:xfrm>
          <a:prstGeom prst="rect">
            <a:avLst/>
          </a:prstGeom>
        </p:spPr>
      </p:pic>
      <p:pic>
        <p:nvPicPr>
          <p:cNvPr id="26" name="Рисунок 25"/>
          <p:cNvPicPr>
            <a:picLocks noChangeAspect="1"/>
          </p:cNvPicPr>
          <p:nvPr/>
        </p:nvPicPr>
        <p:blipFill>
          <a:blip r:embed="rId8"/>
          <a:stretch>
            <a:fillRect/>
          </a:stretch>
        </p:blipFill>
        <p:spPr>
          <a:xfrm>
            <a:off x="4267030" y="496346"/>
            <a:ext cx="572835" cy="696851"/>
          </a:xfrm>
          <a:prstGeom prst="rect">
            <a:avLst/>
          </a:prstGeom>
        </p:spPr>
      </p:pic>
      <p:pic>
        <p:nvPicPr>
          <p:cNvPr id="27" name="Рисунок 26"/>
          <p:cNvPicPr>
            <a:picLocks noChangeAspect="1"/>
          </p:cNvPicPr>
          <p:nvPr/>
        </p:nvPicPr>
        <p:blipFill>
          <a:blip r:embed="rId8"/>
          <a:stretch>
            <a:fillRect/>
          </a:stretch>
        </p:blipFill>
        <p:spPr>
          <a:xfrm>
            <a:off x="5765186" y="496345"/>
            <a:ext cx="572835" cy="696851"/>
          </a:xfrm>
          <a:prstGeom prst="rect">
            <a:avLst/>
          </a:prstGeom>
        </p:spPr>
      </p:pic>
      <p:pic>
        <p:nvPicPr>
          <p:cNvPr id="28" name="Рисунок 27"/>
          <p:cNvPicPr>
            <a:picLocks noChangeAspect="1"/>
          </p:cNvPicPr>
          <p:nvPr/>
        </p:nvPicPr>
        <p:blipFill>
          <a:blip r:embed="rId9"/>
          <a:stretch>
            <a:fillRect/>
          </a:stretch>
        </p:blipFill>
        <p:spPr>
          <a:xfrm>
            <a:off x="5015066" y="525207"/>
            <a:ext cx="565221" cy="667989"/>
          </a:xfrm>
          <a:prstGeom prst="rect">
            <a:avLst/>
          </a:prstGeom>
        </p:spPr>
      </p:pic>
      <p:pic>
        <p:nvPicPr>
          <p:cNvPr id="29" name="Рисунок 28"/>
          <p:cNvPicPr>
            <a:picLocks noChangeAspect="1"/>
          </p:cNvPicPr>
          <p:nvPr/>
        </p:nvPicPr>
        <p:blipFill>
          <a:blip r:embed="rId10"/>
          <a:stretch>
            <a:fillRect/>
          </a:stretch>
        </p:blipFill>
        <p:spPr>
          <a:xfrm>
            <a:off x="2717871" y="496344"/>
            <a:ext cx="543884" cy="696851"/>
          </a:xfrm>
          <a:prstGeom prst="rect">
            <a:avLst/>
          </a:prstGeom>
        </p:spPr>
      </p:pic>
      <p:pic>
        <p:nvPicPr>
          <p:cNvPr id="30" name="Рисунок 29"/>
          <p:cNvPicPr>
            <a:picLocks noChangeAspect="1"/>
          </p:cNvPicPr>
          <p:nvPr/>
        </p:nvPicPr>
        <p:blipFill>
          <a:blip r:embed="rId10"/>
          <a:stretch>
            <a:fillRect/>
          </a:stretch>
        </p:blipFill>
        <p:spPr>
          <a:xfrm>
            <a:off x="3491409" y="496344"/>
            <a:ext cx="543884" cy="696851"/>
          </a:xfrm>
          <a:prstGeom prst="rect">
            <a:avLst/>
          </a:prstGeom>
        </p:spPr>
      </p:pic>
      <p:pic>
        <p:nvPicPr>
          <p:cNvPr id="31" name="Рисунок 30"/>
          <p:cNvPicPr>
            <a:picLocks noChangeAspect="1"/>
          </p:cNvPicPr>
          <p:nvPr/>
        </p:nvPicPr>
        <p:blipFill>
          <a:blip r:embed="rId10"/>
          <a:stretch>
            <a:fillRect/>
          </a:stretch>
        </p:blipFill>
        <p:spPr>
          <a:xfrm>
            <a:off x="6595741" y="510775"/>
            <a:ext cx="543884" cy="696851"/>
          </a:xfrm>
          <a:prstGeom prst="rect">
            <a:avLst/>
          </a:prstGeom>
        </p:spPr>
      </p:pic>
      <p:pic>
        <p:nvPicPr>
          <p:cNvPr id="32" name="Рисунок 31"/>
          <p:cNvPicPr>
            <a:picLocks noChangeAspect="1"/>
          </p:cNvPicPr>
          <p:nvPr/>
        </p:nvPicPr>
        <p:blipFill>
          <a:blip r:embed="rId10"/>
          <a:stretch>
            <a:fillRect/>
          </a:stretch>
        </p:blipFill>
        <p:spPr>
          <a:xfrm>
            <a:off x="7351259" y="496343"/>
            <a:ext cx="543884" cy="696851"/>
          </a:xfrm>
          <a:prstGeom prst="rect">
            <a:avLst/>
          </a:prstGeom>
        </p:spPr>
      </p:pic>
      <p:pic>
        <p:nvPicPr>
          <p:cNvPr id="33" name="Рисунок 32"/>
          <p:cNvPicPr>
            <a:picLocks noChangeAspect="1"/>
          </p:cNvPicPr>
          <p:nvPr/>
        </p:nvPicPr>
        <p:blipFill>
          <a:blip r:embed="rId11"/>
          <a:stretch>
            <a:fillRect/>
          </a:stretch>
        </p:blipFill>
        <p:spPr>
          <a:xfrm>
            <a:off x="3500655" y="4455881"/>
            <a:ext cx="534638" cy="696850"/>
          </a:xfrm>
          <a:prstGeom prst="rect">
            <a:avLst/>
          </a:prstGeom>
        </p:spPr>
      </p:pic>
    </p:spTree>
    <p:extLst>
      <p:ext uri="{BB962C8B-B14F-4D97-AF65-F5344CB8AC3E}">
        <p14:creationId xmlns:p14="http://schemas.microsoft.com/office/powerpoint/2010/main" val="421398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4.44444E-6 L 0.00026 -0.09676 " pathEditMode="relative" rAng="0" ptsTypes="AA">
                                      <p:cBhvr>
                                        <p:cTn id="6" dur="2000" fill="hold"/>
                                        <p:tgtEl>
                                          <p:spTgt spid="21"/>
                                        </p:tgtEl>
                                        <p:attrNameLst>
                                          <p:attrName>ppt_x</p:attrName>
                                          <p:attrName>ppt_y</p:attrName>
                                        </p:attrNameLst>
                                      </p:cBhvr>
                                      <p:rCtr x="13" y="-48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16667E-7 1.85185E-6 L -0.00026 0.09537 " pathEditMode="relative" rAng="0" ptsTypes="AA">
                                      <p:cBhvr>
                                        <p:cTn id="10" dur="2000" fill="hold"/>
                                        <p:tgtEl>
                                          <p:spTgt spid="32"/>
                                        </p:tgtEl>
                                        <p:attrNameLst>
                                          <p:attrName>ppt_x</p:attrName>
                                          <p:attrName>ppt_y</p:attrName>
                                        </p:attrNameLst>
                                      </p:cBhvr>
                                      <p:rCtr x="-13" y="476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4.16667E-7 4.44444E-6 L 0.12787 -0.19491 " pathEditMode="relative" rAng="0" ptsTypes="AA">
                                      <p:cBhvr>
                                        <p:cTn id="14" dur="2000" fill="hold"/>
                                        <p:tgtEl>
                                          <p:spTgt spid="9"/>
                                        </p:tgtEl>
                                        <p:attrNameLst>
                                          <p:attrName>ppt_x</p:attrName>
                                          <p:attrName>ppt_y</p:attrName>
                                        </p:attrNameLst>
                                      </p:cBhvr>
                                      <p:rCtr x="6393" y="-9745"/>
                                    </p:animMotion>
                                  </p:childTnLst>
                                </p:cTn>
                              </p:par>
                            </p:childTnLst>
                          </p:cTn>
                        </p:par>
                        <p:par>
                          <p:cTn id="15" fill="hold">
                            <p:stCondLst>
                              <p:cond delay="2000"/>
                            </p:stCondLst>
                            <p:childTnLst>
                              <p:par>
                                <p:cTn id="16" presetID="19" presetClass="entr" presetSubtype="10" fill="hold" nodeType="afterEffect">
                                  <p:stCondLst>
                                    <p:cond delay="100"/>
                                  </p:stCondLst>
                                  <p:childTnLst>
                                    <p:set>
                                      <p:cBhvr>
                                        <p:cTn id="17" dur="1" fill="hold">
                                          <p:stCondLst>
                                            <p:cond delay="0"/>
                                          </p:stCondLst>
                                        </p:cTn>
                                        <p:tgtEl>
                                          <p:spTgt spid="33"/>
                                        </p:tgtEl>
                                        <p:attrNameLst>
                                          <p:attrName>style.visibility</p:attrName>
                                        </p:attrNameLst>
                                      </p:cBhvr>
                                      <p:to>
                                        <p:strVal val="visible"/>
                                      </p:to>
                                    </p:set>
                                    <p:anim calcmode="lin" valueType="num">
                                      <p:cBhvr>
                                        <p:cTn id="18" dur="1000" fill="hold"/>
                                        <p:tgtEl>
                                          <p:spTgt spid="33"/>
                                        </p:tgtEl>
                                        <p:attrNameLst>
                                          <p:attrName>ppt_w</p:attrName>
                                        </p:attrNameLst>
                                      </p:cBhvr>
                                      <p:tavLst>
                                        <p:tav tm="0" fmla="#ppt_w*sin(2.5*pi*$)">
                                          <p:val>
                                            <p:fltVal val="0"/>
                                          </p:val>
                                        </p:tav>
                                        <p:tav tm="100000">
                                          <p:val>
                                            <p:fltVal val="1"/>
                                          </p:val>
                                        </p:tav>
                                      </p:tavLst>
                                    </p:anim>
                                    <p:anim calcmode="lin" valueType="num">
                                      <p:cBhvr>
                                        <p:cTn id="19" dur="1000" fill="hold"/>
                                        <p:tgtEl>
                                          <p:spTgt spid="3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797" y="83126"/>
            <a:ext cx="8253350" cy="6774873"/>
          </a:xfrm>
        </p:spPr>
      </p:pic>
      <p:pic>
        <p:nvPicPr>
          <p:cNvPr id="18" name="Рисунок 17"/>
          <p:cNvPicPr>
            <a:picLocks noChangeAspect="1"/>
          </p:cNvPicPr>
          <p:nvPr/>
        </p:nvPicPr>
        <p:blipFill>
          <a:blip r:embed="rId3"/>
          <a:stretch>
            <a:fillRect/>
          </a:stretch>
        </p:blipFill>
        <p:spPr>
          <a:xfrm>
            <a:off x="5033047" y="3122136"/>
            <a:ext cx="529257" cy="696851"/>
          </a:xfrm>
          <a:prstGeom prst="rect">
            <a:avLst/>
          </a:prstGeom>
        </p:spPr>
      </p:pic>
      <p:pic>
        <p:nvPicPr>
          <p:cNvPr id="23" name="Рисунок 22"/>
          <p:cNvPicPr>
            <a:picLocks noChangeAspect="1"/>
          </p:cNvPicPr>
          <p:nvPr/>
        </p:nvPicPr>
        <p:blipFill>
          <a:blip r:embed="rId4"/>
          <a:stretch>
            <a:fillRect/>
          </a:stretch>
        </p:blipFill>
        <p:spPr>
          <a:xfrm>
            <a:off x="3451695" y="1766346"/>
            <a:ext cx="583598" cy="696852"/>
          </a:xfrm>
          <a:prstGeom prst="rect">
            <a:avLst/>
          </a:prstGeom>
        </p:spPr>
      </p:pic>
      <p:pic>
        <p:nvPicPr>
          <p:cNvPr id="2" name="Рисунок 1"/>
          <p:cNvPicPr>
            <a:picLocks noChangeAspect="1"/>
          </p:cNvPicPr>
          <p:nvPr/>
        </p:nvPicPr>
        <p:blipFill>
          <a:blip r:embed="rId5"/>
          <a:stretch>
            <a:fillRect/>
          </a:stretch>
        </p:blipFill>
        <p:spPr>
          <a:xfrm>
            <a:off x="3478865" y="1766347"/>
            <a:ext cx="529257" cy="696851"/>
          </a:xfrm>
          <a:prstGeom prst="rect">
            <a:avLst/>
          </a:prstGeom>
        </p:spPr>
      </p:pic>
    </p:spTree>
    <p:extLst>
      <p:ext uri="{BB962C8B-B14F-4D97-AF65-F5344CB8AC3E}">
        <p14:creationId xmlns:p14="http://schemas.microsoft.com/office/powerpoint/2010/main" val="404477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48148E-6 L -0.12722 -0.19676 " pathEditMode="relative" rAng="0" ptsTypes="AA">
                                      <p:cBhvr>
                                        <p:cTn id="6" dur="2000" fill="hold"/>
                                        <p:tgtEl>
                                          <p:spTgt spid="18"/>
                                        </p:tgtEl>
                                        <p:attrNameLst>
                                          <p:attrName>ppt_x</p:attrName>
                                          <p:attrName>ppt_y</p:attrName>
                                        </p:attrNameLst>
                                      </p:cBhvr>
                                      <p:rCtr x="-6367" y="-983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26 0.00093 L 0.5263 0.63056 " pathEditMode="relative" rAng="0" ptsTypes="AA">
                                      <p:cBhvr>
                                        <p:cTn id="10" dur="2000" fill="hold"/>
                                        <p:tgtEl>
                                          <p:spTgt spid="23"/>
                                        </p:tgtEl>
                                        <p:attrNameLst>
                                          <p:attrName>ppt_x</p:attrName>
                                          <p:attrName>ppt_y</p:attrName>
                                        </p:attrNameLst>
                                      </p:cBhvr>
                                      <p:rCtr x="26302" y="31481"/>
                                    </p:animMotion>
                                  </p:childTnLst>
                                </p:cTn>
                              </p:par>
                            </p:childTnLst>
                          </p:cTn>
                        </p:par>
                      </p:childTnLst>
                    </p:cTn>
                  </p:par>
                  <p:par>
                    <p:cTn id="11" fill="hold">
                      <p:stCondLst>
                        <p:cond delay="indefinite"/>
                      </p:stCondLst>
                      <p:childTnLst>
                        <p:par>
                          <p:cTn id="12" fill="hold">
                            <p:stCondLst>
                              <p:cond delay="0"/>
                            </p:stCondLst>
                            <p:childTnLst>
                              <p:par>
                                <p:cTn id="13" presetID="16" presetClass="exit" presetSubtype="21" fill="hold" nodeType="clickEffect">
                                  <p:stCondLst>
                                    <p:cond delay="0"/>
                                  </p:stCondLst>
                                  <p:childTnLst>
                                    <p:animEffect transition="out" filter="barn(inVertical)">
                                      <p:cBhvr>
                                        <p:cTn id="14" dur="500"/>
                                        <p:tgtEl>
                                          <p:spTgt spid="18"/>
                                        </p:tgtEl>
                                      </p:cBhvr>
                                    </p:animEffect>
                                    <p:set>
                                      <p:cBhvr>
                                        <p:cTn id="15" dur="1" fill="hold">
                                          <p:stCondLst>
                                            <p:cond delay="499"/>
                                          </p:stCondLst>
                                        </p:cTn>
                                        <p:tgtEl>
                                          <p:spTgt spid="1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5"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2000"/>
                                        <p:tgtEl>
                                          <p:spTgt spid="2"/>
                                        </p:tgtEl>
                                      </p:cBhvr>
                                    </p:animEffect>
                                    <p:anim calcmode="lin" valueType="num">
                                      <p:cBhvr>
                                        <p:cTn id="21" dur="2000" fill="hold"/>
                                        <p:tgtEl>
                                          <p:spTgt spid="2"/>
                                        </p:tgtEl>
                                        <p:attrNameLst>
                                          <p:attrName>ppt_w</p:attrName>
                                        </p:attrNameLst>
                                      </p:cBhvr>
                                      <p:tavLst>
                                        <p:tav tm="0" fmla="#ppt_w*sin(2.5*pi*$)">
                                          <p:val>
                                            <p:fltVal val="0"/>
                                          </p:val>
                                        </p:tav>
                                        <p:tav tm="100000">
                                          <p:val>
                                            <p:fltVal val="1"/>
                                          </p:val>
                                        </p:tav>
                                      </p:tavLst>
                                    </p:anim>
                                    <p:anim calcmode="lin" valueType="num">
                                      <p:cBhvr>
                                        <p:cTn id="22"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r>
              <a:rPr lang="ka-GE" dirty="0" smtClean="0"/>
              <a:t>/გამონაკლისები</a:t>
            </a:r>
            <a:endParaRPr lang="en-US" dirty="0"/>
          </a:p>
        </p:txBody>
      </p:sp>
      <p:sp>
        <p:nvSpPr>
          <p:cNvPr id="3" name="Content Placeholder 2"/>
          <p:cNvSpPr>
            <a:spLocks noGrp="1"/>
          </p:cNvSpPr>
          <p:nvPr>
            <p:ph idx="1"/>
          </p:nvPr>
        </p:nvSpPr>
        <p:spPr/>
        <p:txBody>
          <a:bodyPr/>
          <a:lstStyle/>
          <a:p>
            <a:r>
              <a:rPr lang="ka-GE" dirty="0" smtClean="0"/>
              <a:t>1.თუ მოთამაშეს ფიგურები გაუთავდა ან მოთამაშე ვერ ახერხებს სვლას და მას არ ააქვს საშუალება ფიგურის წინ სვლის ან/მოკვლის საშუალება თამაში მთავრდება და ითვლება ქულები.</a:t>
            </a:r>
          </a:p>
          <a:p>
            <a:r>
              <a:rPr lang="ka-GE" dirty="0" smtClean="0"/>
              <a:t>2.თუ ფიგურას შეუძლია ორ სვლაზე კვლა და მას ეფარება თავისი ფიგურა /ან მოწინააღმდეგე ამ ფიგურას ააქვს უფლება გადაახტეს მათ და მოკლას მოწინააღმდეგის ფიგურა</a:t>
            </a:r>
          </a:p>
          <a:p>
            <a:r>
              <a:rPr lang="ka-GE" dirty="0" smtClean="0"/>
              <a:t>3.თუ მოთამაშე არასწორად ითამაშებს ფიგურას იგულისხმება თუ ფიგურამ სამ სვლაზე მოკლა მოწინააღმდეგის ქვა , ან გადატრიალება დაავიწყდება , ან სვლისას ითაღლითებს მოთამაშე წაგებულად ჩაითვლება!</a:t>
            </a:r>
            <a:endParaRPr lang="en-US" dirty="0"/>
          </a:p>
        </p:txBody>
      </p:sp>
    </p:spTree>
    <p:extLst>
      <p:ext uri="{BB962C8B-B14F-4D97-AF65-F5344CB8AC3E}">
        <p14:creationId xmlns:p14="http://schemas.microsoft.com/office/powerpoint/2010/main" val="3927444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r>
              <a:rPr lang="ka-GE" dirty="0" smtClean="0"/>
              <a:t>მადლობთ ყურაღებისთვის</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226" y="1312640"/>
            <a:ext cx="8875259" cy="5393855"/>
          </a:xfrm>
        </p:spPr>
      </p:pic>
    </p:spTree>
    <p:extLst>
      <p:ext uri="{BB962C8B-B14F-4D97-AF65-F5344CB8AC3E}">
        <p14:creationId xmlns:p14="http://schemas.microsoft.com/office/powerpoint/2010/main" val="36219632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57" y="0"/>
            <a:ext cx="12656457" cy="1814286"/>
          </a:xfrm>
        </p:spPr>
        <p:txBody>
          <a:bodyPr/>
          <a:lstStyle/>
          <a:p>
            <a:r>
              <a:rPr lang="en-US" b="1" dirty="0" smtClean="0"/>
              <a:t>	</a:t>
            </a:r>
            <a:r>
              <a:rPr lang="en-US" b="1" dirty="0" err="1" smtClean="0"/>
              <a:t>Introducting</a:t>
            </a:r>
            <a:r>
              <a:rPr lang="en-US" b="1" dirty="0" smtClean="0"/>
              <a:t>: The board game</a:t>
            </a:r>
            <a:r>
              <a:rPr lang="ka-GE" b="1" dirty="0" smtClean="0"/>
              <a:t> </a:t>
            </a:r>
            <a:r>
              <a:rPr lang="en-US" b="1" dirty="0" smtClean="0"/>
              <a:t>prototype</a:t>
            </a:r>
            <a:r>
              <a:rPr lang="ka-GE" b="1" dirty="0" smtClean="0"/>
              <a:t/>
            </a:r>
            <a:br>
              <a:rPr lang="ka-GE" b="1" dirty="0" smtClean="0"/>
            </a:br>
            <a:r>
              <a:rPr lang="ka-GE" b="1" dirty="0"/>
              <a:t>	</a:t>
            </a:r>
            <a:r>
              <a:rPr lang="ka-GE" b="1" dirty="0" smtClean="0"/>
              <a:t>წარმოგიდგენთ: სამაგიდო თამაშს</a:t>
            </a:r>
            <a:r>
              <a:rPr lang="en-US" b="1" dirty="0" smtClean="0"/>
              <a:t> </a:t>
            </a:r>
            <a:r>
              <a:rPr lang="ka-GE" b="1" dirty="0" smtClean="0"/>
              <a:t>პროტოტიპს</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7413" y="1972651"/>
            <a:ext cx="8222118" cy="4633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8827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2" y="270457"/>
            <a:ext cx="10915918" cy="1420232"/>
          </a:xfrm>
        </p:spPr>
        <p:txBody>
          <a:bodyPr/>
          <a:lstStyle/>
          <a:p>
            <a:r>
              <a:rPr lang="en-US" dirty="0" smtClean="0"/>
              <a:t>CLASH OF HUNTERS/</a:t>
            </a:r>
            <a:r>
              <a:rPr lang="ka-GE" dirty="0" smtClean="0"/>
              <a:t>მონადირეთა ბრძოლა!</a:t>
            </a:r>
            <a:br>
              <a:rPr lang="ka-GE" dirty="0" smtClean="0"/>
            </a:br>
            <a:r>
              <a:rPr lang="en-US" dirty="0" smtClean="0"/>
              <a:t>Version(alpha0.1)</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8280" y="1690689"/>
            <a:ext cx="7795122" cy="4871951"/>
          </a:xfrm>
        </p:spPr>
      </p:pic>
    </p:spTree>
    <p:extLst>
      <p:ext uri="{BB962C8B-B14F-4D97-AF65-F5344CB8AC3E}">
        <p14:creationId xmlns:p14="http://schemas.microsoft.com/office/powerpoint/2010/main" val="2140308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 თამაშის შექმნის მოტივები/თემატიკა</a:t>
            </a:r>
            <a:endParaRPr lang="en-US" dirty="0"/>
          </a:p>
        </p:txBody>
      </p:sp>
      <p:sp>
        <p:nvSpPr>
          <p:cNvPr id="3" name="Content Placeholder 2"/>
          <p:cNvSpPr>
            <a:spLocks noGrp="1"/>
          </p:cNvSpPr>
          <p:nvPr>
            <p:ph idx="1"/>
          </p:nvPr>
        </p:nvSpPr>
        <p:spPr>
          <a:xfrm>
            <a:off x="838200" y="1854654"/>
            <a:ext cx="10515600" cy="4351338"/>
          </a:xfrm>
        </p:spPr>
        <p:txBody>
          <a:bodyPr>
            <a:normAutofit/>
          </a:bodyPr>
          <a:lstStyle/>
          <a:p>
            <a:r>
              <a:rPr lang="ka-GE" b="1" dirty="0"/>
              <a:t>დალი</a:t>
            </a:r>
            <a:r>
              <a:rPr lang="ka-GE" dirty="0"/>
              <a:t> — </a:t>
            </a:r>
            <a:r>
              <a:rPr lang="ka-GE" dirty="0">
                <a:hlinkClick r:id="rId2" tooltip="ქართული მითოლოგია"/>
              </a:rPr>
              <a:t>ქართულ მითოლოგიაში</a:t>
            </a:r>
            <a:r>
              <a:rPr lang="ka-GE" dirty="0"/>
              <a:t> ნადირობის </a:t>
            </a:r>
            <a:r>
              <a:rPr lang="ka-GE" dirty="0">
                <a:hlinkClick r:id="rId3" tooltip="ქალღმერთი"/>
              </a:rPr>
              <a:t>ქალღმერთი</a:t>
            </a:r>
            <a:r>
              <a:rPr lang="ka-GE" dirty="0"/>
              <a:t>, ველური ცხოველების მფარველი. </a:t>
            </a:r>
            <a:r>
              <a:rPr lang="ka-GE" dirty="0">
                <a:hlinkClick r:id="rId4" tooltip="საქართველო"/>
              </a:rPr>
              <a:t>საქართველოს</a:t>
            </a:r>
            <a:r>
              <a:rPr lang="ka-GE" dirty="0"/>
              <a:t> მთიანეთში (უმეტესად სვანეთში) გავრცელებული გადმოცემების თანახმად, დალის გარეგნობა </a:t>
            </a:r>
            <a:r>
              <a:rPr lang="ka-GE" dirty="0">
                <a:hlinkClick r:id="rId5" tooltip="მზეთუნახავი"/>
              </a:rPr>
              <a:t>მზეთუნახავის</a:t>
            </a:r>
            <a:r>
              <a:rPr lang="ka-GE" dirty="0"/>
              <a:t> გარეგნობას წააგავს. დალი მიუვალ კლდეებზე ცხოვრობს, საიდანაც ეშვება მისი ოქროს თმები. დალი მაქციაა, მას შეუძლია ადამიანს გამოეცხადოს ცხოველის ან ფრინველის სახით. მის რჩეულ მონადირეს, რომელიც მასთან სიყვარულს გაიზიარებს, დალი ეხმარება ნადირობაში მანამ, სანამ მონადირე მათი სიყვარულის საიდუმლოს ინახავს. ამ პირობის დამრღვევი მონადირე აუცილებლად იღუპება. დალის და უცნობი მონადირის შვილად ითვლება </a:t>
            </a:r>
            <a:r>
              <a:rPr lang="ka-GE" dirty="0">
                <a:hlinkClick r:id="rId6" tooltip="ამირანი (მითოლოგია)"/>
              </a:rPr>
              <a:t>ამირანი</a:t>
            </a:r>
            <a:r>
              <a:rPr lang="ka-GE" dirty="0"/>
              <a:t>.</a:t>
            </a:r>
            <a:endParaRPr lang="en-US" dirty="0"/>
          </a:p>
        </p:txBody>
      </p:sp>
    </p:spTree>
    <p:extLst>
      <p:ext uri="{BB962C8B-B14F-4D97-AF65-F5344CB8AC3E}">
        <p14:creationId xmlns:p14="http://schemas.microsoft.com/office/powerpoint/2010/main" val="400396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866" y="304800"/>
            <a:ext cx="10950448" cy="6334773"/>
          </a:xfrm>
        </p:spPr>
      </p:pic>
    </p:spTree>
    <p:extLst>
      <p:ext uri="{BB962C8B-B14F-4D97-AF65-F5344CB8AC3E}">
        <p14:creationId xmlns:p14="http://schemas.microsoft.com/office/powerpoint/2010/main" val="3926773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 </a:t>
            </a:r>
            <a:r>
              <a:rPr lang="en-US" dirty="0" smtClean="0"/>
              <a:t>Inspiration/</a:t>
            </a:r>
            <a:r>
              <a:rPr lang="ka-GE" dirty="0" smtClean="0"/>
              <a:t>მოტივაცია</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1676" y="1472067"/>
            <a:ext cx="8733592" cy="4912646"/>
          </a:xfrm>
        </p:spPr>
      </p:pic>
    </p:spTree>
    <p:extLst>
      <p:ext uri="{BB962C8B-B14F-4D97-AF65-F5344CB8AC3E}">
        <p14:creationId xmlns:p14="http://schemas.microsoft.com/office/powerpoint/2010/main" val="370105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254" y="1584832"/>
            <a:ext cx="9404723" cy="1400530"/>
          </a:xfrm>
        </p:spPr>
        <p:txBody>
          <a:bodyPr/>
          <a:lstStyle/>
          <a:p>
            <a:r>
              <a:rPr lang="ka-GE" dirty="0" smtClean="0"/>
              <a:t>ჩვენი ჯგუფი კი</a:t>
            </a:r>
            <a:br>
              <a:rPr lang="ka-GE" dirty="0" smtClean="0"/>
            </a:br>
            <a:r>
              <a:rPr lang="ka-GE" dirty="0" smtClean="0"/>
              <a:t>ზარმაცი ხალხითაა</a:t>
            </a:r>
            <a:br>
              <a:rPr lang="ka-GE" dirty="0" smtClean="0"/>
            </a:br>
            <a:r>
              <a:rPr lang="ka-GE" dirty="0" smtClean="0"/>
              <a:t>დაკომპლეკტებული</a:t>
            </a:r>
            <a:br>
              <a:rPr lang="ka-GE"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29" y="452718"/>
            <a:ext cx="5359614" cy="5454282"/>
          </a:xfrm>
        </p:spPr>
      </p:pic>
    </p:spTree>
    <p:extLst>
      <p:ext uri="{BB962C8B-B14F-4D97-AF65-F5344CB8AC3E}">
        <p14:creationId xmlns:p14="http://schemas.microsoft.com/office/powerpoint/2010/main" val="50438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a:t>
            </a:r>
            <a:r>
              <a:rPr lang="ka-GE" dirty="0" smtClean="0"/>
              <a:t>/თამაში</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5029" y="1586028"/>
            <a:ext cx="4636164" cy="4647500"/>
          </a:xfrm>
        </p:spPr>
      </p:pic>
    </p:spTree>
    <p:extLst>
      <p:ext uri="{BB962C8B-B14F-4D97-AF65-F5344CB8AC3E}">
        <p14:creationId xmlns:p14="http://schemas.microsoft.com/office/powerpoint/2010/main" val="756368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used/</a:t>
            </a:r>
            <a:r>
              <a:rPr lang="ka-GE" dirty="0" smtClean="0"/>
              <a:t>გამოვიყენეთ</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270353"/>
            <a:ext cx="4195762" cy="4195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0700" y="2645205"/>
            <a:ext cx="6792728" cy="3820910"/>
          </a:xfrm>
          <a:prstGeom prst="rect">
            <a:avLst/>
          </a:prstGeom>
        </p:spPr>
      </p:pic>
    </p:spTree>
    <p:extLst>
      <p:ext uri="{BB962C8B-B14F-4D97-AF65-F5344CB8AC3E}">
        <p14:creationId xmlns:p14="http://schemas.microsoft.com/office/powerpoint/2010/main" val="31806275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boardgamepresentation</Template>
  <TotalTime>70</TotalTime>
  <Words>115</Words>
  <Application>Microsoft Office PowerPoint</Application>
  <PresentationFormat>Widescreen</PresentationFormat>
  <Paragraphs>20</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Century Gothic</vt:lpstr>
      <vt:lpstr>Sylfaen</vt:lpstr>
      <vt:lpstr>Wingdings 3</vt:lpstr>
      <vt:lpstr>Ион</vt:lpstr>
      <vt:lpstr>Welcome</vt:lpstr>
      <vt:lpstr> Introducting: The board game prototype  წარმოგიდგენთ: სამაგიდო თამაშს პროტოტიპს</vt:lpstr>
      <vt:lpstr>CLASH OF HUNTERS/მონადირეთა ბრძოლა! Version(alpha0.1)</vt:lpstr>
      <vt:lpstr> თამაშის შექმნის მოტივები/თემატიკა</vt:lpstr>
      <vt:lpstr>PowerPoint Presentation</vt:lpstr>
      <vt:lpstr> Inspiration/მოტივაცია</vt:lpstr>
      <vt:lpstr>ჩვენი ჯგუფი კი ზარმაცი ხალხითაა დაკომპლეკტებული </vt:lpstr>
      <vt:lpstr>Gameplay/თამაში</vt:lpstr>
      <vt:lpstr>We used/გამოვიყენეთ</vt:lpstr>
      <vt:lpstr>How to play/წესები</vt:lpstr>
      <vt:lpstr>Board&amp;Piecies/დაფა&amp;ფიგურები</vt:lpstr>
      <vt:lpstr>Marksman/მშვილდოსანი</vt:lpstr>
      <vt:lpstr>Dali&amp;Unknown Hunter/დალი&amp;უცნობი მონადირე</vt:lpstr>
      <vt:lpstr>PowerPoint Presentation</vt:lpstr>
      <vt:lpstr>PowerPoint Presentation</vt:lpstr>
      <vt:lpstr>Exceptions/გამონაკლისები</vt:lpstr>
      <vt:lpstr>Thanks/მადლობთ ყურაღებისთვის</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user</dc:creator>
  <cp:lastModifiedBy>nini</cp:lastModifiedBy>
  <cp:revision>9</cp:revision>
  <dcterms:created xsi:type="dcterms:W3CDTF">2016-11-20T02:19:29Z</dcterms:created>
  <dcterms:modified xsi:type="dcterms:W3CDTF">2016-11-19T16:42:49Z</dcterms:modified>
</cp:coreProperties>
</file>